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0260013" cy="1828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wjGPKKGhXi5QnsCS4oDdJw5yD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23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6975" y="685800"/>
            <a:ext cx="1924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282502" y="2992968"/>
            <a:ext cx="7695010" cy="636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Calibri"/>
              <a:buNone/>
              <a:defRPr sz="1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282502" y="9605435"/>
            <a:ext cx="7695010" cy="44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lvl="1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5333"/>
              <a:buNone/>
              <a:defRPr sz="5333"/>
            </a:lvl2pPr>
            <a:lvl3pPr lvl="2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lvl="3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/>
            </a:lvl4pPr>
            <a:lvl5pPr lvl="4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/>
            </a:lvl5pPr>
            <a:lvl6pPr lvl="5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/>
            </a:lvl6pPr>
            <a:lvl7pPr lvl="6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/>
            </a:lvl7pPr>
            <a:lvl8pPr lvl="7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/>
            </a:lvl8pPr>
            <a:lvl9pPr lvl="8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705376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3398630" y="16950268"/>
            <a:ext cx="3462754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7246134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705376" y="973668"/>
            <a:ext cx="8849261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-671778" y="6245487"/>
            <a:ext cx="11603568" cy="884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705376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398630" y="16950268"/>
            <a:ext cx="3462754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7246134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-13554479" y="22329569"/>
            <a:ext cx="41330032" cy="186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-17342535" y="20530727"/>
            <a:ext cx="41330032" cy="545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705376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398630" y="16950268"/>
            <a:ext cx="3462754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7246134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705376" y="973668"/>
            <a:ext cx="8849261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705376" y="4868333"/>
            <a:ext cx="8849261" cy="1160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705376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3398630" y="16950268"/>
            <a:ext cx="3462754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7246134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700032" y="4559303"/>
            <a:ext cx="8849261" cy="76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Calibri"/>
              <a:buNone/>
              <a:defRPr sz="1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700032" y="12238569"/>
            <a:ext cx="8849261" cy="400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5333"/>
              <a:buNone/>
              <a:defRPr sz="533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 sz="426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 sz="426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 sz="426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 sz="426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 sz="426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 sz="42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705376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398630" y="16950268"/>
            <a:ext cx="3462754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7246134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705376" y="973668"/>
            <a:ext cx="8849261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593157" y="12983636"/>
            <a:ext cx="3659138" cy="3094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4380545" y="12983636"/>
            <a:ext cx="3660473" cy="3094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705376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398630" y="16950268"/>
            <a:ext cx="3462754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7246134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706712" y="973668"/>
            <a:ext cx="8849261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706713" y="4483101"/>
            <a:ext cx="4340466" cy="219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1pPr>
            <a:lvl2pPr marL="914400" lvl="1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5333"/>
              <a:buNone/>
              <a:defRPr sz="5333" b="1"/>
            </a:lvl2pPr>
            <a:lvl3pPr marL="1371600" lvl="2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3pPr>
            <a:lvl4pPr marL="1828800" lvl="3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 b="1"/>
            </a:lvl4pPr>
            <a:lvl5pPr marL="2286000" lvl="4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 b="1"/>
            </a:lvl5pPr>
            <a:lvl6pPr marL="2743200" lvl="5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 b="1"/>
            </a:lvl6pPr>
            <a:lvl7pPr marL="3200400" lvl="6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 b="1"/>
            </a:lvl7pPr>
            <a:lvl8pPr marL="3657600" lvl="7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 b="1"/>
            </a:lvl8pPr>
            <a:lvl9pPr marL="4114800" lvl="8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706713" y="6680200"/>
            <a:ext cx="4340466" cy="982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5194132" y="4483101"/>
            <a:ext cx="4361842" cy="219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1pPr>
            <a:lvl2pPr marL="914400" lvl="1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5333"/>
              <a:buNone/>
              <a:defRPr sz="5333" b="1"/>
            </a:lvl2pPr>
            <a:lvl3pPr marL="1371600" lvl="2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3pPr>
            <a:lvl4pPr marL="1828800" lvl="3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 b="1"/>
            </a:lvl4pPr>
            <a:lvl5pPr marL="2286000" lvl="4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 b="1"/>
            </a:lvl5pPr>
            <a:lvl6pPr marL="2743200" lvl="5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 b="1"/>
            </a:lvl6pPr>
            <a:lvl7pPr marL="3200400" lvl="6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 b="1"/>
            </a:lvl7pPr>
            <a:lvl8pPr marL="3657600" lvl="7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 b="1"/>
            </a:lvl8pPr>
            <a:lvl9pPr marL="4114800" lvl="8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5194132" y="6680200"/>
            <a:ext cx="4361842" cy="982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705376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3398630" y="16950268"/>
            <a:ext cx="3462754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7246134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705376" y="973668"/>
            <a:ext cx="8849261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705376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3398630" y="16950268"/>
            <a:ext cx="3462754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7246134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705376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398630" y="16950268"/>
            <a:ext cx="3462754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7246134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706713" y="1219200"/>
            <a:ext cx="3309121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33"/>
              <a:buFont typeface="Calibri"/>
              <a:buNone/>
              <a:defRPr sz="85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361842" y="2633135"/>
            <a:ext cx="5194132" cy="129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70445" algn="l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8533"/>
              <a:buChar char="•"/>
              <a:defRPr sz="8533"/>
            </a:lvl1pPr>
            <a:lvl2pPr marL="914400" lvl="1" indent="-70275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7467"/>
              <a:buChar char="•"/>
              <a:defRPr sz="7467"/>
            </a:lvl2pPr>
            <a:lvl3pPr marL="1371600" lvl="2" indent="-6350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3pPr>
            <a:lvl4pPr marL="1828800" lvl="3" indent="-567245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5333"/>
              <a:buChar char="•"/>
              <a:defRPr sz="5333"/>
            </a:lvl4pPr>
            <a:lvl5pPr marL="2286000" lvl="4" indent="-567245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5333"/>
              <a:buChar char="•"/>
              <a:defRPr sz="5333"/>
            </a:lvl5pPr>
            <a:lvl6pPr marL="2743200" lvl="5" indent="-567245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5333"/>
              <a:buChar char="•"/>
              <a:defRPr sz="5333"/>
            </a:lvl6pPr>
            <a:lvl7pPr marL="3200400" lvl="6" indent="-567245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5333"/>
              <a:buChar char="•"/>
              <a:defRPr sz="5333"/>
            </a:lvl7pPr>
            <a:lvl8pPr marL="3657600" lvl="7" indent="-567245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5333"/>
              <a:buChar char="•"/>
              <a:defRPr sz="5333"/>
            </a:lvl8pPr>
            <a:lvl9pPr marL="4114800" lvl="8" indent="-567245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5333"/>
              <a:buChar char="•"/>
              <a:defRPr sz="5333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706713" y="5486400"/>
            <a:ext cx="3309121" cy="1016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/>
            </a:lvl1pPr>
            <a:lvl2pPr marL="914400" lvl="1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2pPr>
            <a:lvl3pPr marL="1371600" lvl="2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marL="1828800" lvl="3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4pPr>
            <a:lvl5pPr marL="2286000" lvl="4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5pPr>
            <a:lvl6pPr marL="2743200" lvl="5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6pPr>
            <a:lvl7pPr marL="3200400" lvl="6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7pPr>
            <a:lvl8pPr marL="3657600" lvl="7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8pPr>
            <a:lvl9pPr marL="4114800" lvl="8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705376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398630" y="16950268"/>
            <a:ext cx="3462754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7246134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706713" y="1219200"/>
            <a:ext cx="3309121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33"/>
              <a:buFont typeface="Calibri"/>
              <a:buNone/>
              <a:defRPr sz="85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4361842" y="2633135"/>
            <a:ext cx="5194132" cy="1299633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706713" y="5486400"/>
            <a:ext cx="3309121" cy="1016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/>
            </a:lvl1pPr>
            <a:lvl2pPr marL="914400" lvl="1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2pPr>
            <a:lvl3pPr marL="1371600" lvl="2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marL="1828800" lvl="3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4pPr>
            <a:lvl5pPr marL="2286000" lvl="4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5pPr>
            <a:lvl6pPr marL="2743200" lvl="5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6pPr>
            <a:lvl7pPr marL="3200400" lvl="6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7pPr>
            <a:lvl8pPr marL="3657600" lvl="7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8pPr>
            <a:lvl9pPr marL="4114800" lvl="8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705376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398630" y="16950268"/>
            <a:ext cx="3462754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7246134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705376" y="973668"/>
            <a:ext cx="8849261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33"/>
              <a:buFont typeface="Calibri"/>
              <a:buNone/>
              <a:defRPr sz="1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705376" y="4868333"/>
            <a:ext cx="8849261" cy="1160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702754" algn="l" rtl="0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7467"/>
              <a:buFont typeface="Arial"/>
              <a:buChar char="•"/>
              <a:defRPr sz="7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72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5333"/>
              <a:buFont typeface="Arial"/>
              <a:buChar char="•"/>
              <a:defRPr sz="5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705376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398630" y="16950268"/>
            <a:ext cx="3462754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7246134" y="16950268"/>
            <a:ext cx="2308503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5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>
            <a:off x="2425675" y="12409955"/>
            <a:ext cx="6120600" cy="32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6123" y="16298405"/>
            <a:ext cx="1227278" cy="122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327" y="16120006"/>
            <a:ext cx="3938954" cy="1969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783425" y="5464299"/>
            <a:ext cx="852480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AR" sz="2100" b="0" i="0" u="none" strike="noStrike" cap="none" dirty="0">
                <a:solidFill>
                  <a:srgbClr val="0B51B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CYCLE DE DÉBATS SUR LES ARCHIVES T LES DROITS DE L'HOMME</a:t>
            </a:r>
            <a:endParaRPr sz="2100" b="0" i="0" u="none" strike="noStrike" cap="none" dirty="0">
              <a:solidFill>
                <a:srgbClr val="0B51B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381500" y="6262300"/>
            <a:ext cx="9193200" cy="3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45" marR="3962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s-AR" sz="4700" i="1">
                <a:solidFill>
                  <a:srgbClr val="0B51B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Présentation de la version espagnole du livre </a:t>
            </a:r>
            <a:r>
              <a:rPr lang="es-AR" sz="4700" b="1" i="1" u="none" strike="noStrike" cap="none">
                <a:solidFill>
                  <a:srgbClr val="0B51B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Archivos y Derechos Humanos: Una perspectiva mundial. </a:t>
            </a:r>
            <a:endParaRPr sz="4700" b="0" i="0" u="none" strike="noStrike" cap="none">
              <a:solidFill>
                <a:srgbClr val="0B51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2"/>
          <p:cNvCxnSpPr/>
          <p:nvPr/>
        </p:nvCxnSpPr>
        <p:spPr>
          <a:xfrm rot="10800000">
            <a:off x="0" y="6073247"/>
            <a:ext cx="977340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"/>
          <p:cNvSpPr txBox="1">
            <a:spLocks noGrp="1"/>
          </p:cNvSpPr>
          <p:nvPr>
            <p:ph type="subTitle" idx="1"/>
          </p:nvPr>
        </p:nvSpPr>
        <p:spPr>
          <a:xfrm>
            <a:off x="783425" y="9719225"/>
            <a:ext cx="87912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>
              <a:solidFill>
                <a:srgbClr val="0B51BE"/>
              </a:solidFill>
              <a:highlight>
                <a:schemeClr val="accen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s-AR" sz="4200" b="1">
                <a:solidFill>
                  <a:srgbClr val="0B51B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Perrine Canavaggio y Antonio González Quintana</a:t>
            </a:r>
            <a:endParaRPr sz="4200">
              <a:solidFill>
                <a:srgbClr val="0B51BE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4400" b="1">
              <a:solidFill>
                <a:srgbClr val="0B51B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2341312" y="13043539"/>
            <a:ext cx="5245066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25" rIns="18285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lang="es-AR" sz="2600" b="1" i="0" u="none" strike="noStrike" cap="none">
                <a:solidFill>
                  <a:srgbClr val="0B51B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16h00 (CET)</a:t>
            </a:r>
            <a:endParaRPr sz="1400" b="0" i="0" u="none" strike="noStrike" cap="none">
              <a:solidFill>
                <a:srgbClr val="0B51B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2391195" y="12515528"/>
            <a:ext cx="4161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25" rIns="18285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D5AC"/>
              </a:buClr>
              <a:buSzPts val="2400"/>
              <a:buFont typeface="Arial"/>
              <a:buNone/>
            </a:pPr>
            <a:r>
              <a:rPr lang="es-AR" sz="2600" b="1" i="0" u="none" strike="noStrike" cap="none">
                <a:solidFill>
                  <a:srgbClr val="0B51B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avril 2023</a:t>
            </a:r>
            <a:endParaRPr sz="2600" b="0" i="0" u="none" strike="noStrike" cap="none">
              <a:solidFill>
                <a:srgbClr val="0B51B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2469030" y="13632800"/>
            <a:ext cx="578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0" i="1" u="none" strike="noStrike" cap="none">
                <a:solidFill>
                  <a:srgbClr val="0B51B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Présentation en espagnol</a:t>
            </a:r>
            <a:endParaRPr sz="1400" b="0" i="1" u="none" strike="noStrike" cap="none">
              <a:solidFill>
                <a:srgbClr val="0B51B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3048124" y="14197500"/>
            <a:ext cx="5498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0B51B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Inscription </a:t>
            </a:r>
            <a:r>
              <a:rPr lang="es-AR" sz="2400" b="0" i="0" u="sng" strike="noStrike" cap="none">
                <a:solidFill>
                  <a:srgbClr val="0B51B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https://us02web.zoom.us/meeting/register/tZEpcOuhpzovHtHElNM5I94Bi0GtmcUQviR9</a:t>
            </a:r>
            <a:endParaRPr sz="1400" b="0" i="0" u="sng" strike="noStrike" cap="none">
              <a:solidFill>
                <a:srgbClr val="0B51B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5">
            <a:alphaModFix/>
          </a:blip>
          <a:srcRect r="52799"/>
          <a:stretch/>
        </p:blipFill>
        <p:spPr>
          <a:xfrm>
            <a:off x="713896" y="12310638"/>
            <a:ext cx="1603908" cy="155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6">
            <a:alphaModFix/>
          </a:blip>
          <a:srcRect l="42609" b="-8385"/>
          <a:stretch/>
        </p:blipFill>
        <p:spPr>
          <a:xfrm>
            <a:off x="2454022" y="14143032"/>
            <a:ext cx="749770" cy="6471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2"/>
          <p:cNvCxnSpPr/>
          <p:nvPr/>
        </p:nvCxnSpPr>
        <p:spPr>
          <a:xfrm rot="10800000" flipH="1">
            <a:off x="2390954" y="12410084"/>
            <a:ext cx="36900" cy="2341200"/>
          </a:xfrm>
          <a:prstGeom prst="straightConnector1">
            <a:avLst/>
          </a:prstGeom>
          <a:noFill/>
          <a:ln w="57150" cap="flat" cmpd="sng">
            <a:solidFill>
              <a:srgbClr val="0B51B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" name="Google Shape;121;p2"/>
          <p:cNvCxnSpPr/>
          <p:nvPr/>
        </p:nvCxnSpPr>
        <p:spPr>
          <a:xfrm rot="10800000">
            <a:off x="2341313" y="14128334"/>
            <a:ext cx="6204810" cy="14698"/>
          </a:xfrm>
          <a:prstGeom prst="straightConnector1">
            <a:avLst/>
          </a:prstGeom>
          <a:noFill/>
          <a:ln w="28575" cap="flat" cmpd="sng">
            <a:solidFill>
              <a:srgbClr val="0B51B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" name="Google Shape;122;p2"/>
          <p:cNvCxnSpPr/>
          <p:nvPr/>
        </p:nvCxnSpPr>
        <p:spPr>
          <a:xfrm rot="10800000">
            <a:off x="2341313" y="13606302"/>
            <a:ext cx="6204810" cy="0"/>
          </a:xfrm>
          <a:prstGeom prst="straightConnector1">
            <a:avLst/>
          </a:prstGeom>
          <a:noFill/>
          <a:ln w="28575" cap="flat" cmpd="sng">
            <a:solidFill>
              <a:srgbClr val="0B51B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2"/>
          <p:cNvCxnSpPr/>
          <p:nvPr/>
        </p:nvCxnSpPr>
        <p:spPr>
          <a:xfrm rot="10800000">
            <a:off x="2341313" y="13062091"/>
            <a:ext cx="6204810" cy="29437"/>
          </a:xfrm>
          <a:prstGeom prst="straightConnector1">
            <a:avLst/>
          </a:prstGeom>
          <a:noFill/>
          <a:ln w="28575" cap="flat" cmpd="sng">
            <a:solidFill>
              <a:srgbClr val="0B51B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4" name="Google Shape;1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92564" y="1672288"/>
            <a:ext cx="7542561" cy="344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/>
          <p:nvPr/>
        </p:nvSpPr>
        <p:spPr>
          <a:xfrm>
            <a:off x="1115218" y="708307"/>
            <a:ext cx="78611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800" b="1" i="0" u="none" strike="noStrike" cap="none">
                <a:solidFill>
                  <a:srgbClr val="0F54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SECTION ARCHIVES ET DROITS DE L’HOMME - SAHR</a:t>
            </a:r>
            <a:endParaRPr sz="1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</Words>
  <Application>Microsoft Office PowerPoint</Application>
  <PresentationFormat>Personnalisé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Times New Roman</vt:lpstr>
      <vt:lpstr>Century Gothic</vt:lpstr>
      <vt:lpstr>Arial</vt:lpstr>
      <vt:lpstr>Calibri</vt:lpstr>
      <vt:lpstr>Tema de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Usuario de Microsoft Office</dc:creator>
  <cp:lastModifiedBy>Perrine Canavaggio</cp:lastModifiedBy>
  <cp:revision>2</cp:revision>
  <dcterms:created xsi:type="dcterms:W3CDTF">2023-01-30T22:44:00Z</dcterms:created>
  <dcterms:modified xsi:type="dcterms:W3CDTF">2023-03-26T12:22:17Z</dcterms:modified>
</cp:coreProperties>
</file>